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gs" Target="tags/tag63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COMMONDATA" val="eyJoZGlkIjoiZGU3MGI1ZDBiY2EyNzZjMWQzNmVkMGYyYzE5NzZlMGMi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Arial</vt:lpstr>
      <vt:lpstr>宋体</vt:lpstr>
      <vt:lpstr>Wingdings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dell</dc:creator>
  <cp:lastModifiedBy>木易桥</cp:lastModifiedBy>
  <cp:revision>155</cp:revision>
  <dcterms:created xsi:type="dcterms:W3CDTF">2019-06-19T02:08:00Z</dcterms:created>
  <dcterms:modified xsi:type="dcterms:W3CDTF">2023-06-11T13:22:46Z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42DCE9D285B3455B8DFBF1D84DE781BD_11</vt:lpwstr>
  </property>
</Properties>
</file>

<file path=docProps/thumbnail.jpeg>
</file>